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>
      <p:cViewPr varScale="1">
        <p:scale>
          <a:sx n="51" d="100"/>
          <a:sy n="51" d="100"/>
        </p:scale>
        <p:origin x="1387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3420C-E365-4EE6-8D92-B0D9A8E0069D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82377-20A4-4350-9BE7-4627796B469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456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82377-20A4-4350-9BE7-4627796B4692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718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74A16B6-F1DB-491F-AD76-DD611A6BC627}" type="datetimeFigureOut">
              <a:rPr lang="th-TH" smtClean="0"/>
              <a:t>24/04/62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5BCE15D-69CE-43F8-AA76-D9B8A8B76ABC}" type="slidenum">
              <a:rPr lang="th-TH" smtClean="0"/>
              <a:t>‹#›</a:t>
            </a:fld>
            <a:endParaRPr lang="th-TH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dhousekeeping.com/home/gardening/a20706857/how-to-grow-sunflowers/" TargetMode="External"/><Relationship Id="rId3" Type="http://schemas.openxmlformats.org/officeDocument/2006/relationships/hyperlink" Target="https://www.123rf.com/photo_12486974_sun-symbol-illustration.html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openxmlformats.org/officeDocument/2006/relationships/hyperlink" Target="https://www.almanac.com/content/birth-month-flowers-and-their-meanings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stmed.net/wallpaper-123239" TargetMode="External"/><Relationship Id="rId7" Type="http://schemas.openxmlformats.org/officeDocument/2006/relationships/image" Target="../media/image35.jpg"/><Relationship Id="rId2" Type="http://schemas.openxmlformats.org/officeDocument/2006/relationships/hyperlink" Target="http://silentiumgroupco.com/projects/dundas-ontario-city-of-hamilton-noise-barrier-wal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hyperlink" Target="https://www.sciencemag.org/news/2018/09/some-scientists-publish-more-70-papers-year-here-s-how-and-why-they-do-i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potterybarn.com/products/lucy-entry-shelf-with-hooks/" TargetMode="External"/><Relationship Id="rId7" Type="http://schemas.openxmlformats.org/officeDocument/2006/relationships/image" Target="../media/image38.jpeg"/><Relationship Id="rId2" Type="http://schemas.openxmlformats.org/officeDocument/2006/relationships/hyperlink" Target="https://elgar.blog/2014/02/03/elgar-book-revie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hyperlink" Target="https://www.wsj.com/articles/the-great-bookshelf-debate-of-2018-spine-in-or-out-1517167114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saputousafoodservice.com/en/products/pasta-filata-cheeses/premium-mozzarella-cheeses" TargetMode="External"/><Relationship Id="rId7" Type="http://schemas.openxmlformats.org/officeDocument/2006/relationships/image" Target="../media/image4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hyperlink" Target="https://www.snackworks.com/recipe/classic-cheesecake-165105.aspx" TargetMode="External"/><Relationship Id="rId4" Type="http://schemas.openxmlformats.org/officeDocument/2006/relationships/hyperlink" Target="https://colettelola.com/collections/signature-cake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hyperlink" Target="http://www.wallpapermania.eu/wallpaper/little-blue-bird-beautiful-hd-wallpaper" TargetMode="External"/><Relationship Id="rId7" Type="http://schemas.openxmlformats.org/officeDocument/2006/relationships/image" Target="../media/image4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hyperlink" Target="https://www.businessinsider.com/best-bird-bath" TargetMode="External"/><Relationship Id="rId4" Type="http://schemas.openxmlformats.org/officeDocument/2006/relationships/hyperlink" Target="https://www.thejakartapost.com/life/2018/10/27/warm-bath-beneficial-for-body-mind-soul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hyperlink" Target="https://loisolf.wordpress.com/" TargetMode="External"/><Relationship Id="rId7" Type="http://schemas.openxmlformats.org/officeDocument/2006/relationships/image" Target="../media/image4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hyperlink" Target="https://www.amazon.in/Jaspo-Hurricane-27-Wooden-Skateboard/dp/B07F7GDJX5" TargetMode="External"/><Relationship Id="rId4" Type="http://schemas.openxmlformats.org/officeDocument/2006/relationships/hyperlink" Target="https://www.indiamart.com/proddetail/classroom-board-9450666162.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hyperlink" Target="https://www.dreamalittlebigger.com/post/unmold-jello.html" TargetMode="External"/><Relationship Id="rId7" Type="http://schemas.openxmlformats.org/officeDocument/2006/relationships/image" Target="../media/image4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hyperlink" Target="https://www.momjunction.com/articles/jellyfish-facts-for-kids_00389858/" TargetMode="External"/><Relationship Id="rId4" Type="http://schemas.openxmlformats.org/officeDocument/2006/relationships/hyperlink" Target="https://www.thesprucepets.com/how-to-determine-betta-gender-1380784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hyperlink" Target="https://unsplash.com/search/photos/basket" TargetMode="External"/><Relationship Id="rId7" Type="http://schemas.openxmlformats.org/officeDocument/2006/relationships/image" Target="../media/image5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hyperlink" Target="https://sports.yahoo.com/high-school-girls-basketball-team-wins-102-0-034119019.html" TargetMode="External"/><Relationship Id="rId4" Type="http://schemas.openxmlformats.org/officeDocument/2006/relationships/hyperlink" Target="http://www.thetherapystore.com.au/product/stress-ball-smiley-face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hyperlink" Target="https://www.autoledtech.com/products/flow-series-galaxy-wheel-rings" TargetMode="External"/><Relationship Id="rId7" Type="http://schemas.openxmlformats.org/officeDocument/2006/relationships/image" Target="../media/image5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hyperlink" Target="https://www.strongbackmobility.com/shop/5/strongback-wheelchair" TargetMode="External"/><Relationship Id="rId4" Type="http://schemas.openxmlformats.org/officeDocument/2006/relationships/hyperlink" Target="https://www.architonic.com/en/products/chairs/0/3238273/1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hyperlink" Target="https://www.tudorwatch.com/ja/born-to-dare/article/lady-gaga" TargetMode="External"/><Relationship Id="rId7" Type="http://schemas.openxmlformats.org/officeDocument/2006/relationships/image" Target="../media/image5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s://www.plunketts.net/blog/ladybugs-vs-asian-lady-beetles/" TargetMode="External"/><Relationship Id="rId4" Type="http://schemas.openxmlformats.org/officeDocument/2006/relationships/hyperlink" Target="https://en.wikipedia.org/wiki/Scutellerida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hyperlink" Target="https://meaningfulthings.net/product/hand-readings/" TargetMode="External"/><Relationship Id="rId7" Type="http://schemas.openxmlformats.org/officeDocument/2006/relationships/image" Target="../media/image6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ortycious.com/want-know-handball-91339" TargetMode="External"/><Relationship Id="rId5" Type="http://schemas.openxmlformats.org/officeDocument/2006/relationships/hyperlink" Target="http://www.thetherapystore.com.au/product/stress-ball-smiley-face/" TargetMode="Externa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shop.magnolia.com/products/wooden-egg-tray" TargetMode="External"/><Relationship Id="rId7" Type="http://schemas.openxmlformats.org/officeDocument/2006/relationships/hyperlink" Target="https://windsetfarms.com/recipe/roasted-eggplant-black-bean-soup/" TargetMode="External"/><Relationship Id="rId2" Type="http://schemas.openxmlformats.org/officeDocument/2006/relationships/hyperlink" Target="https://www.smartaboutmoney.org/Courses/My-Financial-Well-Being-Plan/Developing-a-Game-Pla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3.png"/><Relationship Id="rId7" Type="http://schemas.openxmlformats.org/officeDocument/2006/relationships/image" Target="../media/image6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fr/video/clip-1768061-rainbow-beautiful-sky" TargetMode="External"/><Relationship Id="rId5" Type="http://schemas.openxmlformats.org/officeDocument/2006/relationships/hyperlink" Target="https://www.dhgate.com/product/huntingdoor-new-design-archery-take-down/398083722.html" TargetMode="External"/><Relationship Id="rId4" Type="http://schemas.openxmlformats.org/officeDocument/2006/relationships/hyperlink" Target="http://harrymoroz.com/22-facts-that-prove-rain-is-real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hyperlink" Target="https://www.medicaldaily.com/generic-pill-size-and-shape-could-determine-whether-patient-will-adhere-medication-regimen-292958" TargetMode="External"/><Relationship Id="rId7" Type="http://schemas.openxmlformats.org/officeDocument/2006/relationships/image" Target="../media/image6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hyperlink" Target="https://www.awm.gov.au/articles/blog/pillbox-fighting-in-the-ypres-salient" TargetMode="External"/><Relationship Id="rId4" Type="http://schemas.openxmlformats.org/officeDocument/2006/relationships/hyperlink" Target="http://source4me.co.uk/store/product/double-wall-cardboard-packaging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ottoworkforce.nl/en/working-for-otto/" TargetMode="External"/><Relationship Id="rId7" Type="http://schemas.openxmlformats.org/officeDocument/2006/relationships/image" Target="../media/image71.jpeg"/><Relationship Id="rId2" Type="http://schemas.openxmlformats.org/officeDocument/2006/relationships/hyperlink" Target="https://www.bizjournals.com/triad/news/2018/09/12/photos-take-a-tour-of-hgtv-s-urban-oasis-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eg"/><Relationship Id="rId4" Type="http://schemas.openxmlformats.org/officeDocument/2006/relationships/hyperlink" Target="https://www.parents.com/kids/development/intellectual/7-ways-to-establish-good-homework-habits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tnedreport.com/2018/04/breaking-down-down-down/down-down/" TargetMode="External"/><Relationship Id="rId7" Type="http://schemas.openxmlformats.org/officeDocument/2006/relationships/image" Target="../media/image7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hyperlink" Target="http://zh.coolclips.com/m/%E7%9F%A2%E9%87%8F/peop1765/%E4%BA%BA%E6%AD%A3%E4%B8%8B%E6%A5%BC%E6%A2%AF/" TargetMode="External"/><Relationship Id="rId4" Type="http://schemas.openxmlformats.org/officeDocument/2006/relationships/hyperlink" Target="https://pioneermillworks.com/project/stairs-and-treads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5.png"/><Relationship Id="rId7" Type="http://schemas.openxmlformats.org/officeDocument/2006/relationships/image" Target="../media/image7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rget.com/p/women-s-round-sunglasses-black/-/A-15026677" TargetMode="External"/><Relationship Id="rId5" Type="http://schemas.openxmlformats.org/officeDocument/2006/relationships/hyperlink" Target="https://healthyoffice.com/collections/computer-glasses" TargetMode="External"/><Relationship Id="rId4" Type="http://schemas.openxmlformats.org/officeDocument/2006/relationships/hyperlink" Target="https://www.123rf.com/photo_12486974_sun-symbol-illustration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hyperlink" Target="https://lolldesigns.com/products/alfresco-dining-chair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www.ericpbachelormd.com/east-bay-plastic-surgery/body/arm-lif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hyperlink" Target="https://www.houzz.com/product/48863030-modern-contemporary-fabric-armchair-yellow-fabric-midcentury-armchairs-and-accent-chairs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hyperlink" Target="https://www.cnet.com/pictures/led-101-your-cheat-sheet-for-the-light-bulb-aisle/" TargetMode="External"/><Relationship Id="rId7" Type="http://schemas.openxmlformats.org/officeDocument/2006/relationships/image" Target="../media/image8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hyperlink" Target="https://en.wikipedia.org/wiki/File:Wawatan_Lighthouse_2010.jpg" TargetMode="External"/><Relationship Id="rId4" Type="http://schemas.openxmlformats.org/officeDocument/2006/relationships/hyperlink" Target="https://www.curbed.com/2018/1/19/16906220/prefab-home-design-modular-flex-house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hyperlink" Target="http://www.emegteichuud.mn/content/62644.shtml" TargetMode="External"/><Relationship Id="rId7" Type="http://schemas.openxmlformats.org/officeDocument/2006/relationships/image" Target="../media/image8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hyperlink" Target="https://www.stashtea.com/products/josephine-teapot" TargetMode="External"/><Relationship Id="rId4" Type="http://schemas.openxmlformats.org/officeDocument/2006/relationships/hyperlink" Target="https://www.amazon.com/Tramontina-80120-001DS-Stainless-16-Quart/dp/B000ZMIWT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hyperlink" Target="http://globe-views.com/dreams/scare.html" TargetMode="External"/><Relationship Id="rId7" Type="http://schemas.openxmlformats.org/officeDocument/2006/relationships/image" Target="../media/image8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hyperlink" Target="https://www.ics.uci.edu/~eppstein/pix/tanaka2/Scarecrow.html" TargetMode="External"/><Relationship Id="rId4" Type="http://schemas.openxmlformats.org/officeDocument/2006/relationships/hyperlink" Target="https://www.allaboutbirds.org/inbreeding-in-the-american-crow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hyperlink" Target="http://theconversation.com/corks-seal-a-wines-fate-aging-under-natural-vs-synthetic-closures-35135" TargetMode="External"/><Relationship Id="rId7" Type="http://schemas.openxmlformats.org/officeDocument/2006/relationships/image" Target="../media/image9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hyperlink" Target="https://www.dollargeneral.com/trueliving-k0051-corkscrw-wing-0101736-1-1.html" TargetMode="External"/><Relationship Id="rId4" Type="http://schemas.openxmlformats.org/officeDocument/2006/relationships/hyperlink" Target="https://home-fix.com/products/ppk-phillips-stainless-steel-self-tapping-screw-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://funtales4u.blogspot.com/2014/05/bald-man-and-fly.html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://maxumfoods.com/fat-is-back-and-premium-butter-makers-are-taking-the-crea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hyperlink" Target="http://www3.canisius.edu/~grandem/butterflylifecycle/The_Lifecycle_of_a_Butterfly_print.html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s://thayermemoriallibrary.org/event/joes-afternoon-book-group/" TargetMode="External"/><Relationship Id="rId7" Type="http://schemas.openxmlformats.org/officeDocument/2006/relationships/image" Target="../media/image9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hyperlink" Target="https://steemit.com/learning/@jannat/35glnz" TargetMode="External"/><Relationship Id="rId4" Type="http://schemas.openxmlformats.org/officeDocument/2006/relationships/hyperlink" Target="https://www.vermiculture.com/news/today-i-found-out-10-very-interesting-worm-facts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emojipedia.org/facebook/3.0/tooth/" TargetMode="External"/><Relationship Id="rId7" Type="http://schemas.openxmlformats.org/officeDocument/2006/relationships/image" Target="../media/image9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hyperlink" Target="https://www.screwfix.com/p/harris-trade-fine-tip-brush-set-5-pieces/7354x" TargetMode="External"/><Relationship Id="rId4" Type="http://schemas.openxmlformats.org/officeDocument/2006/relationships/hyperlink" Target="https://www.dollarshaveclub.com/our-products/oral-care/toothbrush-black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hyperlink" Target="https://thegioivlxd.com.vn/index.php/en/water" TargetMode="External"/><Relationship Id="rId7" Type="http://schemas.openxmlformats.org/officeDocument/2006/relationships/image" Target="../media/image10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hyperlink" Target="http://time.com/5342215/watermelon-slice-record/" TargetMode="External"/><Relationship Id="rId4" Type="http://schemas.openxmlformats.org/officeDocument/2006/relationships/hyperlink" Target="https://flavourstogo.ca/product/melon-by-inawera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hyperlink" Target="https://www.rollmassif.com/elephantrock/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hyperlink" Target="http://www.mooreschools.com/Page/32364" TargetMode="External"/><Relationship Id="rId4" Type="http://schemas.openxmlformats.org/officeDocument/2006/relationships/hyperlink" Target="http://www.artsandjustice.org/graphic-design-2-week-4-shape/runner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hyperlink" Target="http://coveteur.com/2016/02/04/double-french-braid-how-to/" TargetMode="External"/><Relationship Id="rId7" Type="http://schemas.openxmlformats.org/officeDocument/2006/relationships/image" Target="../media/image10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hyperlink" Target="https://www.rover.com/blog/dog-breeds-with-curly-tails/" TargetMode="External"/><Relationship Id="rId4" Type="http://schemas.openxmlformats.org/officeDocument/2006/relationships/hyperlink" Target="https://www.pbs.org/newshour/science/scientists-restore-some-vitality-in-dead-pig-brains-but-without-consciousness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hyperlink" Target="https://www.dndbeyond.com/monsters/adult-black-dragon" TargetMode="External"/><Relationship Id="rId7" Type="http://schemas.openxmlformats.org/officeDocument/2006/relationships/image" Target="../media/image10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hyperlink" Target="https://en.wikipedia.org/wiki/Dragonfly" TargetMode="External"/><Relationship Id="rId4" Type="http://schemas.openxmlformats.org/officeDocument/2006/relationships/hyperlink" Target="https://en.wikipedia.org/wiki/Housefly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hyperlink" Target="https://www.cookinglight.com/eating-smart/nutrition-101/best-sweet-fruits-for-sugar-cravings" TargetMode="External"/><Relationship Id="rId7" Type="http://schemas.openxmlformats.org/officeDocument/2006/relationships/image" Target="../media/image11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hyperlink" Target="https://www.organicfacts.net/health-benefits/fruit/health-benefits-of-grapefruit.html" TargetMode="External"/><Relationship Id="rId4" Type="http://schemas.openxmlformats.org/officeDocument/2006/relationships/hyperlink" Target="https://www.bodyfitshop.com.tr/performans-ve-guc/guc-ve-performans-625a/prd-elite-pre-rage-280-gr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hyperlink" Target="https://mellowcosmetics.com/products/liquid-lip-paint-paris" TargetMode="External"/><Relationship Id="rId7" Type="http://schemas.openxmlformats.org/officeDocument/2006/relationships/image" Target="../media/image11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nook.com/women/62289/" TargetMode="External"/><Relationship Id="rId5" Type="http://schemas.openxmlformats.org/officeDocument/2006/relationships/image" Target="../media/image114.jpeg"/><Relationship Id="rId4" Type="http://schemas.openxmlformats.org/officeDocument/2006/relationships/hyperlink" Target="https://theforest.gamepedia.com/Stic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hyperlink" Target="https://www.transportadvancement.com/shipping-port/omans-port-of-salalah-completes-its-first-stst/" TargetMode="External"/><Relationship Id="rId7" Type="http://schemas.openxmlformats.org/officeDocument/2006/relationships/image" Target="../media/image11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hyperlink" Target="https://amadeus.com/en/industries/airports" TargetMode="External"/><Relationship Id="rId4" Type="http://schemas.openxmlformats.org/officeDocument/2006/relationships/hyperlink" Target="https://writer.dek-d.com/c0ny/story/view.php?id=1541627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hyperlink" Target="https://www.reviews.com/dishwasher/" TargetMode="External"/><Relationship Id="rId7" Type="http://schemas.openxmlformats.org/officeDocument/2006/relationships/image" Target="../media/image12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railappliances.com/washers-dryers" TargetMode="External"/><Relationship Id="rId5" Type="http://schemas.openxmlformats.org/officeDocument/2006/relationships/image" Target="../media/image120.png"/><Relationship Id="rId4" Type="http://schemas.openxmlformats.org/officeDocument/2006/relationships/hyperlink" Target="https://global.rakuten.com/en/store/cott-o/item/mil-dish-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sundaysunset.com/products/brighton-beach-sunset-0454?variant=29312076353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tltrust.org/freebrough-academy/sun-awareness-week-discover-how-the-sun-can-damage-your-sk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Set_theory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hyperlink" Target="https://www.acmecups.co.uk/products/355ml-mighty-cup-evolution" TargetMode="External"/><Relationship Id="rId7" Type="http://schemas.openxmlformats.org/officeDocument/2006/relationships/image" Target="../media/image12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hyperlink" Target="https://www.tastemade.com/videos/rose-champagne-cupcakes" TargetMode="External"/><Relationship Id="rId4" Type="http://schemas.openxmlformats.org/officeDocument/2006/relationships/hyperlink" Target="https://www.bbcgoodfood.com/recipes/easter-nest-cake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hyperlink" Target="https://www.thejobnetwork.com/what-does-your-handshake-say-about-you/" TargetMode="External"/><Relationship Id="rId7" Type="http://schemas.openxmlformats.org/officeDocument/2006/relationships/image" Target="../media/image1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5" Type="http://schemas.openxmlformats.org/officeDocument/2006/relationships/hyperlink" Target="https://www.biggerbolderbaking.com/homemade-ice-cream-milkshakes/" TargetMode="External"/><Relationship Id="rId4" Type="http://schemas.openxmlformats.org/officeDocument/2006/relationships/hyperlink" Target="https://simple.wikipedia.org/wiki/Hand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hyperlink" Target="https://www.nationalgeographic.com/animals/2018/10/betta-fish-pet-stores-care-mistreatment-news/" TargetMode="External"/><Relationship Id="rId7" Type="http://schemas.openxmlformats.org/officeDocument/2006/relationships/hyperlink" Target="https://www.thoughtco.com/facts-about-sea-stars-2291865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hyperlink" Target="http://clipart-library.com/gold-star-image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hyperlink" Target="https://www.mnn.com/earth-matters/animals/stories/20-things-you-didnt-know-about-cows" TargetMode="External"/><Relationship Id="rId7" Type="http://schemas.openxmlformats.org/officeDocument/2006/relationships/image" Target="../media/image13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g"/><Relationship Id="rId5" Type="http://schemas.openxmlformats.org/officeDocument/2006/relationships/hyperlink" Target="https://www.punanaamio.fi/rodeo-cowboy-paita.html?___store=english&amp;___from_store=suomi" TargetMode="External"/><Relationship Id="rId4" Type="http://schemas.openxmlformats.org/officeDocument/2006/relationships/hyperlink" Target="https://www.oshkosh.com/oshkosh-toddler-boy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135.png"/><Relationship Id="rId7" Type="http://schemas.openxmlformats.org/officeDocument/2006/relationships/image" Target="../media/image1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Sinland-assorted-Microfiber-Cleaning-yellowx2/dp/B00QGI50MS" TargetMode="External"/><Relationship Id="rId5" Type="http://schemas.openxmlformats.org/officeDocument/2006/relationships/hyperlink" Target="https://curd-nerd.com/product/cheesecloth/" TargetMode="External"/><Relationship Id="rId4" Type="http://schemas.openxmlformats.org/officeDocument/2006/relationships/hyperlink" Target="https://www.saputousafoodservice.com/en/products/pasta-filata-cheeses/premium-mozzarella-cheeses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hyperlink" Target="https://www.thecut.com/article/best-sports-bras.html" TargetMode="External"/><Relationship Id="rId7" Type="http://schemas.openxmlformats.org/officeDocument/2006/relationships/image" Target="../media/image13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eg"/><Relationship Id="rId5" Type="http://schemas.openxmlformats.org/officeDocument/2006/relationships/hyperlink" Target="https://swimtofly.com/backstroke" TargetMode="External"/><Relationship Id="rId4" Type="http://schemas.openxmlformats.org/officeDocument/2006/relationships/hyperlink" Target="https://finroll.com/ketika-gejala-strok-tersamar-dengan-penyakit-lainnya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hyperlink" Target="https://blog.central-insurance.com/2015/02/05/youll-catch-better-customer-service-with-honey/" TargetMode="External"/><Relationship Id="rId7" Type="http://schemas.openxmlformats.org/officeDocument/2006/relationships/image" Target="../media/image14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5" Type="http://schemas.openxmlformats.org/officeDocument/2006/relationships/hyperlink" Target="https://www.space.com/55-earths-moon-formation-composition-and-orbit.html" TargetMode="External"/><Relationship Id="rId4" Type="http://schemas.openxmlformats.org/officeDocument/2006/relationships/hyperlink" Target="https://en.wikipedia.org/wiki/Moon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openxmlformats.org/officeDocument/2006/relationships/hyperlink" Target="https://www.theverge.com/2018/2/1/16956198/ona-brixton-camera-laptop-bag-review" TargetMode="External"/><Relationship Id="rId7" Type="http://schemas.openxmlformats.org/officeDocument/2006/relationships/image" Target="../media/image14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eg"/><Relationship Id="rId5" Type="http://schemas.openxmlformats.org/officeDocument/2006/relationships/hyperlink" Target="https://www.amazon.com/Tiny-Tots-Bagpipes-Instruction-Sheet/dp/B006HN82TK" TargetMode="External"/><Relationship Id="rId4" Type="http://schemas.openxmlformats.org/officeDocument/2006/relationships/hyperlink" Target="https://www.indiamart.com/proddetail/pvc-grey-pipe-4472352162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3" Type="http://schemas.openxmlformats.org/officeDocument/2006/relationships/image" Target="../media/image147.png"/><Relationship Id="rId7" Type="http://schemas.openxmlformats.org/officeDocument/2006/relationships/image" Target="../media/image14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.uk/ANSIO-Connectors-Polyester-Expandable-Anti-Kink/dp/B07BK5XTZW" TargetMode="External"/><Relationship Id="rId5" Type="http://schemas.openxmlformats.org/officeDocument/2006/relationships/hyperlink" Target="https://www.pexels.com/photo/home-real-estate-106399/" TargetMode="External"/><Relationship Id="rId4" Type="http://schemas.openxmlformats.org/officeDocument/2006/relationships/hyperlink" Target="https://www.indiamart.com/proddetail/pvc-grey-pipe-4472352162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hyperlink" Target="https://www.herald-dispatch.com/news/local-delegates-want-to-double-taxes-on-soft-drinks/article_07a71848-7a49-55e4-9a42-5ddccf98f3fe.html" TargetMode="External"/><Relationship Id="rId7" Type="http://schemas.openxmlformats.org/officeDocument/2006/relationships/image" Target="../media/image15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eg"/><Relationship Id="rId5" Type="http://schemas.openxmlformats.org/officeDocument/2006/relationships/hyperlink" Target="https://www.foodnetwork.com/recipes/giada-de-laurentiis/roman-popcorn-3620263" TargetMode="External"/><Relationship Id="rId4" Type="http://schemas.openxmlformats.org/officeDocument/2006/relationships/hyperlink" Target="https://www.organicfacts.net/health-benefits/cereal/health-benefits-of-cor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hyperlink" Target="https://www.indiamart.com/proddetail/mens-pvc-raincoat-14939851233.html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harrymoroz.com/22-facts-that-prove-rain-is-re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https://www.indiamart.com/proddetail/ladies-long-coat-17278910291.html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hyperlink" Target="https://www.indiamart.com/proddetail/dried-moringa-drumsticks-pod-powder-14500537062.html" TargetMode="External"/><Relationship Id="rId7" Type="http://schemas.openxmlformats.org/officeDocument/2006/relationships/image" Target="../media/image15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forest.gamepedia.com/Stick" TargetMode="External"/><Relationship Id="rId5" Type="http://schemas.openxmlformats.org/officeDocument/2006/relationships/image" Target="../media/image153.png"/><Relationship Id="rId4" Type="http://schemas.openxmlformats.org/officeDocument/2006/relationships/hyperlink" Target="https://www.steveweissmusic.com/product/pearl-championship-marching-bass-drum/marching-bass-drum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https://supervalu.ie/real-food/recipes/classic-and-simple-pancake-batter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www.pamperedchef.com/shop/Cookware/Cookware/10%22+Nonstick+Fry+Pan/27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hyperlink" Target="https://www.handletheheat.com/valentines-day-cak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etsy.com/c/jewelry/earring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sites.google.com/a/cms.k12.nc.us/ap-psych-2a/anxiety-disorders-ishan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hyperlink" Target="https://www.acredo-trauringe.ch/en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atewaylodge.com/snowman-forest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://www.prachatalk.com/webboar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hyperlink" Target="https://www.cgtrader.com/3d-models/character/man/cartoon-office-ma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nationalgeographic.com/animals/2018/10/betta-fish-pet-stores-care-mistreatment-news/" TargetMode="External"/><Relationship Id="rId7" Type="http://schemas.openxmlformats.org/officeDocument/2006/relationships/image" Target="../media/image32.jpeg"/><Relationship Id="rId2" Type="http://schemas.openxmlformats.org/officeDocument/2006/relationships/hyperlink" Target="https://unsplash.com/photos/IbPxGLgJiM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hyperlink" Target="https://phys.org/news/2017-03-catfish-genetic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726504" y="3320727"/>
            <a:ext cx="7772400" cy="1470025"/>
          </a:xfrm>
        </p:spPr>
        <p:txBody>
          <a:bodyPr/>
          <a:lstStyle/>
          <a:p>
            <a:r>
              <a:rPr lang="en-US" sz="5400" dirty="0"/>
              <a:t>sun + flower</a:t>
            </a:r>
            <a:endParaRPr lang="th-TH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264946" y="5563979"/>
            <a:ext cx="662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hlinkClick r:id="rId3"/>
              </a:rPr>
              <a:t>https://www.123rf.com/photo_12486974_sun-symbol-illustration.html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4946" y="5958448"/>
            <a:ext cx="7164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https://www.almanac.com/content/birth-month-flowers-and-their-meanings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60" y="809177"/>
            <a:ext cx="2308509" cy="2359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10" y="809176"/>
            <a:ext cx="2376058" cy="2359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บวก 8"/>
          <p:cNvSpPr/>
          <p:nvPr/>
        </p:nvSpPr>
        <p:spPr>
          <a:xfrm>
            <a:off x="4026380" y="1511571"/>
            <a:ext cx="1008112" cy="100811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51" y="3894972"/>
            <a:ext cx="1408460" cy="895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สี่เหลี่ยมผืนผ้า 12"/>
          <p:cNvSpPr/>
          <p:nvPr/>
        </p:nvSpPr>
        <p:spPr>
          <a:xfrm>
            <a:off x="1264946" y="6272454"/>
            <a:ext cx="6480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  <a:hlinkClick r:id="rId8"/>
              </a:rPr>
              <a:t>https://www.goodhousekeeping.com/home/gardening/a20706857/how-to-grow-sunflowers/</a:t>
            </a:r>
            <a:endParaRPr lang="th-TH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3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7587" y="3212976"/>
            <a:ext cx="8229600" cy="1600200"/>
          </a:xfrm>
        </p:spPr>
        <p:txBody>
          <a:bodyPr/>
          <a:lstStyle/>
          <a:p>
            <a:r>
              <a:rPr lang="en-US" dirty="0"/>
              <a:t>wall + paper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296322" y="5118929"/>
            <a:ext cx="6678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http://silentiumgroupco.com/projects/dundas-ontario-city-of-hamilton-noise-barrier-wall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285025" y="623430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https://stmed.net/wallpaper-123239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263143" y="5669959"/>
            <a:ext cx="6678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https://www.sciencemag.org/news/2018/09/some-scientists-publish-more-70-papers-year-here-s-how-and-why-they-do-it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1" y="3861048"/>
            <a:ext cx="1347040" cy="101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36712"/>
            <a:ext cx="3049521" cy="2287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00" y="871170"/>
            <a:ext cx="3049521" cy="2252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62" y="1592932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53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18209" y="3288086"/>
            <a:ext cx="8229600" cy="1600200"/>
          </a:xfrm>
        </p:spPr>
        <p:txBody>
          <a:bodyPr/>
          <a:lstStyle/>
          <a:p>
            <a:r>
              <a:rPr lang="en-US" dirty="0"/>
              <a:t>book + shelf</a:t>
            </a:r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403889" y="5322694"/>
            <a:ext cx="5670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https://elgar.blog/2014/02/03/elgar-book-reviews/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437781" y="5661248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https://www.potterybarn.com/products/lucy-entry-shelf-with-hooks/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417743" y="5999802"/>
            <a:ext cx="7038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https://www.wsj.com/articles/the-great-bookshelf-debate-of-2018-spine-in-or-out-1517167114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2718484" cy="2447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836712"/>
            <a:ext cx="2718484" cy="2440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29" y="3861048"/>
            <a:ext cx="947274" cy="1214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85" y="1672864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59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43669" y="3284984"/>
            <a:ext cx="8229600" cy="1600200"/>
          </a:xfrm>
        </p:spPr>
        <p:txBody>
          <a:bodyPr/>
          <a:lstStyle/>
          <a:p>
            <a:r>
              <a:rPr lang="en-US" dirty="0"/>
              <a:t>cheese + cake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93" y="1783191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971600" y="5157192"/>
            <a:ext cx="7254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https://www.saputousafoodservice.com/en/products/pasta-filata-cheeses/premium-mozzarella-cheeses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71600" y="5741967"/>
            <a:ext cx="5454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https://colettelola.com/collections/signature-cakes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71600" y="6101533"/>
            <a:ext cx="840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https://www.snackworks.com/recipe/classic-cheesecake-165105.aspx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177" y="888089"/>
            <a:ext cx="2564904" cy="2564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8" y="911175"/>
            <a:ext cx="2867515" cy="2564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17" y="3905844"/>
            <a:ext cx="1488964" cy="989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145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26391" y="3212976"/>
            <a:ext cx="8229600" cy="1600200"/>
          </a:xfrm>
        </p:spPr>
        <p:txBody>
          <a:bodyPr/>
          <a:lstStyle/>
          <a:p>
            <a:r>
              <a:rPr lang="en-US" dirty="0"/>
              <a:t>bird + bath</a:t>
            </a:r>
            <a:endParaRPr lang="th-T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411" y="1600306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899592" y="5445224"/>
            <a:ext cx="8550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http://www.wallpapermania.eu/wallpaper/little-blue-bird-beautiful-hd-wallpaper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99592" y="5779766"/>
            <a:ext cx="7344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https://www.thejakartapost.com/life/2018/10/27/warm-bath-beneficial-for-body-mind-soul.html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899592" y="636454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5"/>
              </a:rPr>
              <a:t>https://www.businessinsider.com/best-bird-bath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76" y="3789040"/>
            <a:ext cx="1171491" cy="1171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1" y="836712"/>
            <a:ext cx="3060576" cy="2295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836712"/>
            <a:ext cx="3076274" cy="2295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988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7587" y="3356992"/>
            <a:ext cx="8229600" cy="1600200"/>
          </a:xfrm>
        </p:spPr>
        <p:txBody>
          <a:bodyPr/>
          <a:lstStyle/>
          <a:p>
            <a:r>
              <a:rPr lang="en-US" dirty="0"/>
              <a:t>skate + board</a:t>
            </a:r>
            <a:endParaRPr lang="th-T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62" y="1592932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975111" y="553871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https://loisolf.wordpress.com/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75111" y="5877272"/>
            <a:ext cx="7254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https://www.indiamart.com/proddetail/classroom-board-9450666162.html</a:t>
            </a:r>
            <a:endParaRPr lang="th-TH" sz="16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75111" y="6215826"/>
            <a:ext cx="8334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https://www.amazon.in/Jaspo-Hurricane-27-Wooden-Skateboard/dp/B07F7GDJX5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19" y="865491"/>
            <a:ext cx="3029322" cy="2229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005064"/>
            <a:ext cx="1511870" cy="850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65490"/>
            <a:ext cx="3029322" cy="2229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285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7587" y="3212976"/>
            <a:ext cx="8229600" cy="1600200"/>
          </a:xfrm>
        </p:spPr>
        <p:txBody>
          <a:bodyPr/>
          <a:lstStyle/>
          <a:p>
            <a:r>
              <a:rPr lang="en-US" dirty="0"/>
              <a:t>jelly + fish</a:t>
            </a:r>
            <a:endParaRPr lang="th-T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40788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1041600" y="5301208"/>
            <a:ext cx="7902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https://www.dreamalittlebigger.com/post/unmold-jello.html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41600" y="5696142"/>
            <a:ext cx="7254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https://www.thesprucepets.com/how-to-determine-betta-gender-1380784</a:t>
            </a:r>
            <a:endParaRPr lang="th-TH" sz="16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041600" y="6034696"/>
            <a:ext cx="8046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https://www.momjunction.com/articles/jellyfish-facts-for-kids_00389858/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36712"/>
            <a:ext cx="3024335" cy="2477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7" y="874322"/>
            <a:ext cx="3359018" cy="2477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852206"/>
            <a:ext cx="1412776" cy="941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829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299555"/>
            <a:ext cx="8229600" cy="1600200"/>
          </a:xfrm>
        </p:spPr>
        <p:txBody>
          <a:bodyPr/>
          <a:lstStyle/>
          <a:p>
            <a:r>
              <a:rPr lang="en-US" dirty="0"/>
              <a:t>basket + ball</a:t>
            </a:r>
            <a:endParaRPr lang="th-T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24" y="1592932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1331640" y="537321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https://unsplash.com/search/photos/basket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329324" y="5711770"/>
            <a:ext cx="7872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http://www.thetherapystore.com.au/product/stress-ball-smiley-face/</a:t>
            </a:r>
            <a:endParaRPr lang="th-TH" sz="16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329324" y="6091419"/>
            <a:ext cx="768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https://sports.yahoo.com/high-school-girls-basketball-team-wins-102-0-034119019.html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6" y="836712"/>
            <a:ext cx="3273091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220" y="4005064"/>
            <a:ext cx="1401706" cy="1047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24" y="843996"/>
            <a:ext cx="2455559" cy="2455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347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194323"/>
            <a:ext cx="8229600" cy="1600200"/>
          </a:xfrm>
        </p:spPr>
        <p:txBody>
          <a:bodyPr/>
          <a:lstStyle/>
          <a:p>
            <a:r>
              <a:rPr lang="en-US" dirty="0"/>
              <a:t>wheel + chair</a:t>
            </a:r>
            <a:endParaRPr lang="th-T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74" y="1607468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827584" y="5373216"/>
            <a:ext cx="9342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https://www.autoledtech.com/products/flow-series-galaxy-wheel-rings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827584" y="5711770"/>
            <a:ext cx="7254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https://www.architonic.com/en/products/chairs/0/3238273/1</a:t>
            </a:r>
            <a:endParaRPr lang="th-TH" sz="16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52799" y="6050324"/>
            <a:ext cx="768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https://www.strongbackmobility.com/shop/5/strongback-wheelchair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11277"/>
            <a:ext cx="2802612" cy="2386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861048"/>
            <a:ext cx="1196752" cy="1196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35" y="801528"/>
            <a:ext cx="2386580" cy="2386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6874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7587" y="3284984"/>
            <a:ext cx="8229600" cy="1600200"/>
          </a:xfrm>
        </p:spPr>
        <p:txBody>
          <a:bodyPr/>
          <a:lstStyle/>
          <a:p>
            <a:r>
              <a:rPr lang="en-US" dirty="0"/>
              <a:t>lady + bug</a:t>
            </a:r>
            <a:endParaRPr lang="th-T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92932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971600" y="5373216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https://www.tudorwatch.com/ja/born-to-dare/article/lady-gaga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71600" y="57117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4"/>
              </a:rPr>
              <a:t>https://en.wikipedia.org/wiki/Scutelleridae</a:t>
            </a:r>
            <a:endParaRPr lang="th-TH" sz="16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71600" y="6029772"/>
            <a:ext cx="6966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https://www.plunketts.net/blog/ladybugs-vs-asian-lady-beetles/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00" y="793433"/>
            <a:ext cx="3164927" cy="2373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5" y="1115090"/>
            <a:ext cx="3658526" cy="1730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005064"/>
            <a:ext cx="1584176" cy="792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75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18103" y="3307026"/>
            <a:ext cx="8229600" cy="1600200"/>
          </a:xfrm>
        </p:spPr>
        <p:txBody>
          <a:bodyPr/>
          <a:lstStyle/>
          <a:p>
            <a:r>
              <a:rPr lang="en-US" dirty="0"/>
              <a:t>hand + ball</a:t>
            </a:r>
            <a:endParaRPr lang="th-T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03" y="1592932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1232658" y="5301208"/>
            <a:ext cx="5958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https://meaningfulthings.net/product/hand-readings/</a:t>
            </a:r>
            <a:endParaRPr lang="th-TH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35669"/>
            <a:ext cx="26892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1232658" y="5639762"/>
            <a:ext cx="8190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  <a:hlinkClick r:id="rId5"/>
              </a:rPr>
              <a:t>http://www.thetherapystore.com.au/product/stress-ball-smiley-face/</a:t>
            </a:r>
            <a:endParaRPr lang="th-TH" sz="1600" dirty="0">
              <a:solidFill>
                <a:prstClr val="black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232658" y="6020808"/>
            <a:ext cx="52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https://sportycious.com/want-know-handball-91339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20154"/>
            <a:ext cx="3342706" cy="2224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933056"/>
            <a:ext cx="1952934" cy="1098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197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8092" y="3473834"/>
            <a:ext cx="8229600" cy="1600200"/>
          </a:xfrm>
        </p:spPr>
        <p:txBody>
          <a:bodyPr/>
          <a:lstStyle/>
          <a:p>
            <a:r>
              <a:rPr lang="en-US" dirty="0"/>
              <a:t>egg + plant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5815605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2"/>
              </a:rPr>
              <a:t>https://www.smartaboutmoney.org/Courses/My-Financial-Well-Being-Plan/Developing-a-Game-Plan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475656" y="5489535"/>
            <a:ext cx="5814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https://shop.magnolia.com/products/wooden-egg-tray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49540"/>
            <a:ext cx="2520280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80728"/>
            <a:ext cx="2547990" cy="2547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1867373"/>
            <a:ext cx="7747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สี่เหลี่ยมผืนผ้า 8"/>
          <p:cNvSpPr/>
          <p:nvPr/>
        </p:nvSpPr>
        <p:spPr>
          <a:xfrm>
            <a:off x="1475656" y="6368526"/>
            <a:ext cx="6534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7"/>
              </a:rPr>
              <a:t>https://windsetfarms.com/recipe/roasted-eggplant-black-bean-soup/</a:t>
            </a:r>
            <a:endParaRPr lang="th-TH" sz="1600" dirty="0"/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077072"/>
            <a:ext cx="1440160" cy="10801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5299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7587" y="3429000"/>
            <a:ext cx="8229600" cy="1600200"/>
          </a:xfrm>
        </p:spPr>
        <p:txBody>
          <a:bodyPr/>
          <a:lstStyle/>
          <a:p>
            <a:r>
              <a:rPr lang="en-US" dirty="0"/>
              <a:t>rain + bow</a:t>
            </a:r>
            <a:endParaRPr lang="th-T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40" y="1682314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11869"/>
            <a:ext cx="34020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1250393" y="5589240"/>
            <a:ext cx="5382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  <a:hlinkClick r:id="rId4"/>
              </a:rPr>
              <a:t>http://harrymoroz.com/22-facts-that-prove-rain-is-real/</a:t>
            </a:r>
            <a:endParaRPr lang="th-TH" sz="1600" dirty="0">
              <a:solidFill>
                <a:prstClr val="black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250393" y="5871908"/>
            <a:ext cx="7182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https://www.dhgate.com/product/huntingdoor-new-design-archery-take-down/398083722.html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258777" y="6441195"/>
            <a:ext cx="7542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https://www.shutterstock.com/fr/video/clip-1768061-rainbow-beautiful-sky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128" y="4122204"/>
            <a:ext cx="1884809" cy="1061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890635"/>
            <a:ext cx="2358059" cy="2358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6782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219478"/>
            <a:ext cx="8229600" cy="1600200"/>
          </a:xfrm>
        </p:spPr>
        <p:txBody>
          <a:bodyPr/>
          <a:lstStyle/>
          <a:p>
            <a:r>
              <a:rPr lang="en-US" dirty="0"/>
              <a:t>pill + box</a:t>
            </a:r>
            <a:endParaRPr lang="th-T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64" y="1675139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611560" y="5301208"/>
            <a:ext cx="8406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https://www.medicaldaily.com/generic-pill-size-and-shape-could-determine-whether-patient-will-adhere-medication-regimen-292958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11560" y="5837722"/>
            <a:ext cx="7758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http://source4me.co.uk/store/product/double-wall-cardboard-packaging/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11560" y="6176276"/>
            <a:ext cx="8982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https://www.awm.gov.au/articles/blog/pillbox-fighting-in-the-ypres-salient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41083"/>
            <a:ext cx="2537404" cy="2478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84855"/>
            <a:ext cx="3280420" cy="2190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789040"/>
            <a:ext cx="1898635" cy="1067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2942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3041650"/>
            <a:ext cx="8229600" cy="1600200"/>
          </a:xfrm>
        </p:spPr>
        <p:txBody>
          <a:bodyPr/>
          <a:lstStyle/>
          <a:p>
            <a:r>
              <a:rPr lang="en-US" dirty="0"/>
              <a:t>home + work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872716" y="5157192"/>
            <a:ext cx="7398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https://www.bizjournals.com/triad/news/2018/09/12/photos-take-a-tour-of-hgtv-s-urban-oasis-home.html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91685" y="5589240"/>
            <a:ext cx="5238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https://www.ottoworkforce.nl/en/working-for-otto</a:t>
            </a:r>
            <a:r>
              <a:rPr lang="en-US" dirty="0">
                <a:hlinkClick r:id="rId3"/>
              </a:rPr>
              <a:t>/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872716" y="6021288"/>
            <a:ext cx="8622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https://www.parents.com/kids/development/intellectual/7-ways-to-establish-good-homework-habits/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4" y="3645025"/>
            <a:ext cx="1743180" cy="1202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5720"/>
            <a:ext cx="3662776" cy="20609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85720"/>
            <a:ext cx="3752653" cy="2065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772816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91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56592" y="3543850"/>
            <a:ext cx="8229600" cy="1600200"/>
          </a:xfrm>
        </p:spPr>
        <p:txBody>
          <a:bodyPr/>
          <a:lstStyle/>
          <a:p>
            <a:r>
              <a:rPr lang="en-US" dirty="0"/>
              <a:t>down + stairs</a:t>
            </a:r>
            <a:endParaRPr lang="th-T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67" y="1727250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971600" y="5301208"/>
            <a:ext cx="7614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http://tnedreport.com/2018/04/breaking-down-down-down/down-down/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71600" y="5640691"/>
            <a:ext cx="7542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https://pioneermillworks.com/project/stairs-and-treads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71600" y="599886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5"/>
              </a:rPr>
              <a:t>http://zh.coolclips.com/m/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767076"/>
            <a:ext cx="2541959" cy="2541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50" y="743025"/>
            <a:ext cx="2122493" cy="28299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68" y="4113730"/>
            <a:ext cx="855009" cy="967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5767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43669" y="3284562"/>
            <a:ext cx="8229600" cy="1600200"/>
          </a:xfrm>
        </p:spPr>
        <p:txBody>
          <a:bodyPr/>
          <a:lstStyle/>
          <a:p>
            <a:r>
              <a:rPr lang="en-US" dirty="0"/>
              <a:t>sun + glasses</a:t>
            </a:r>
            <a:endParaRPr lang="th-T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00808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3034"/>
            <a:ext cx="253682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43608" y="5301208"/>
            <a:ext cx="8352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FF0000"/>
                </a:solidFill>
                <a:hlinkClick r:id="rId4"/>
              </a:rPr>
              <a:t>https://www.123rf.com/photo_12486974_sun-symbol-illustration.html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043608" y="5639762"/>
            <a:ext cx="5814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https://healthyoffice.com/collections/computer-glasses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34752" y="5988404"/>
            <a:ext cx="10350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https://www.target.com/p/women-s-round-sunglasses-black/-/A-15026677</a:t>
            </a:r>
            <a:endParaRPr lang="th-TH" sz="16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891753"/>
            <a:ext cx="2392809" cy="2392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077070"/>
            <a:ext cx="1054037" cy="1054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7223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48072" y="3081163"/>
            <a:ext cx="8229600" cy="1600200"/>
          </a:xfrm>
        </p:spPr>
        <p:txBody>
          <a:bodyPr/>
          <a:lstStyle/>
          <a:p>
            <a:r>
              <a:rPr lang="en-US" dirty="0"/>
              <a:t>arm + chair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971600" y="5517232"/>
            <a:ext cx="7182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https://www.ericpbachelormd.com/east-bay-plastic-surgery/body/arm-lift/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71600" y="5855786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https://lolldesigns.com/products/alfresco-dining-chair/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71600" y="6194340"/>
            <a:ext cx="79026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https://www.houzz.com/product/48863030-modern-contemporary-fabric-armchair-yellow-fabric-midcentury-armchairs-and-accent-chairs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92696"/>
            <a:ext cx="2865120" cy="2002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39" y="3764810"/>
            <a:ext cx="1407408" cy="1244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655" y="1435810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92696"/>
            <a:ext cx="2520280" cy="2260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204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3284984"/>
            <a:ext cx="8229600" cy="1600200"/>
          </a:xfrm>
        </p:spPr>
        <p:txBody>
          <a:bodyPr/>
          <a:lstStyle/>
          <a:p>
            <a:r>
              <a:rPr lang="en-US" dirty="0"/>
              <a:t>light + house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541314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692696" y="5589240"/>
            <a:ext cx="7758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https://www.cnet.com/pictures/led-101-your-cheat-sheet-for-the-light-bulb-aisle/</a:t>
            </a:r>
            <a:endParaRPr lang="th-TH" sz="1600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92696" y="5927794"/>
            <a:ext cx="6966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https://www.curbed.com/2018/1/19/16906220/prefab-home-design-modular-flex-house</a:t>
            </a:r>
            <a:endParaRPr lang="th-TH" sz="1600" dirty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93471" y="6512569"/>
            <a:ext cx="6534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https://en.wikipedia.org/wiki/File:Wawatan_Lighthouse_2010.jpg</a:t>
            </a:r>
            <a:endParaRPr lang="th-TH" sz="1600" dirty="0"/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836712"/>
            <a:ext cx="3231232" cy="2082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48" y="836712"/>
            <a:ext cx="3275856" cy="2183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76" y="3861048"/>
            <a:ext cx="1334144" cy="1268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0034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3422964"/>
            <a:ext cx="8229600" cy="1600200"/>
          </a:xfrm>
        </p:spPr>
        <p:txBody>
          <a:bodyPr/>
          <a:lstStyle/>
          <a:p>
            <a:r>
              <a:rPr lang="en-US" dirty="0"/>
              <a:t>tea+ pot</a:t>
            </a:r>
            <a:endParaRPr lang="th-T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55" y="1598357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43608" y="5445224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hlinkClick r:id="rId3"/>
              </a:rPr>
              <a:t>http://www.emegteichuud.mn/content/62644.shtml</a:t>
            </a:r>
            <a:endParaRPr lang="th-TH" sz="1600" dirty="0">
              <a:solidFill>
                <a:prstClr val="black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43608" y="5777081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https://www.amazon.com/Tramontina-80120-001DS-Stainless-16-Quart/dp/B000ZMIWTE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43608" y="6323840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https://www.stashtea.com/products/josephine-teapot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73770"/>
            <a:ext cx="3212976" cy="2141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65" y="4199544"/>
            <a:ext cx="1245680" cy="1245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75" y="873770"/>
            <a:ext cx="2376660" cy="2376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041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174386"/>
            <a:ext cx="8229600" cy="1600200"/>
          </a:xfrm>
        </p:spPr>
        <p:txBody>
          <a:bodyPr/>
          <a:lstStyle/>
          <a:p>
            <a:r>
              <a:rPr lang="en-US" dirty="0"/>
              <a:t>scare + crow</a:t>
            </a:r>
            <a:endParaRPr lang="th-T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616325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331640" y="537321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http://globe-views.com/dreams/scare.html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31640" y="5711770"/>
            <a:ext cx="7092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https://www.allaboutbirds.org/inbreeding-in-the-american-crow/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331640" y="6071336"/>
            <a:ext cx="6966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https://www.ics.uci.edu/~eppstein/pix/tanaka2/Scarecrow.html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2962"/>
            <a:ext cx="2160240" cy="2257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54" y="3789040"/>
            <a:ext cx="1562295" cy="1041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37" y="832963"/>
            <a:ext cx="3328983" cy="2257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8660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3068960"/>
            <a:ext cx="8229600" cy="1600200"/>
          </a:xfrm>
        </p:spPr>
        <p:txBody>
          <a:bodyPr/>
          <a:lstStyle/>
          <a:p>
            <a:r>
              <a:rPr lang="en-US" dirty="0"/>
              <a:t>cork + screw</a:t>
            </a:r>
            <a:endParaRPr lang="th-T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986247" y="5229200"/>
            <a:ext cx="6390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http://theconversation.com/corks-seal-a-wines-fate-aging-under-natural-vs-synthetic-closures-35135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86247" y="5701836"/>
            <a:ext cx="61024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https://home-fix.com/products/ppk-phillips-stainless-steel-self-tapping-screw-6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86247" y="6165304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https://www.dollargeneral.com/trueliving-k0051-corkscrw-wing-0101736-1-1.html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47" y="764704"/>
            <a:ext cx="2915816" cy="1996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11" y="3645024"/>
            <a:ext cx="1232847" cy="1232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84" y="835170"/>
            <a:ext cx="2140374" cy="214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431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140968"/>
            <a:ext cx="8229600" cy="1600200"/>
          </a:xfrm>
        </p:spPr>
        <p:txBody>
          <a:bodyPr/>
          <a:lstStyle/>
          <a:p>
            <a:r>
              <a:rPr lang="en-US" dirty="0"/>
              <a:t>butter + fly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691680" y="5157192"/>
            <a:ext cx="624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http://maxumfoods.com/fat-is-back-and-premium-butter-makers-are-taking-the-cream/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691680" y="5741967"/>
            <a:ext cx="6030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http://funtales4u.blogspot.com/2014/05/bald-man-and-fly.html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691680" y="6080521"/>
            <a:ext cx="6462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http://www3.canisius.edu/~grandem/butterflylifecycle/The_Lifecycle_of_a_Butterfly_print.html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9637"/>
            <a:ext cx="2813352" cy="2159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90" y="966587"/>
            <a:ext cx="2823707" cy="2159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862" y="1658898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45" y="3717032"/>
            <a:ext cx="1611952" cy="1022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3531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4076" y="3212976"/>
            <a:ext cx="8229600" cy="1600200"/>
          </a:xfrm>
        </p:spPr>
        <p:txBody>
          <a:bodyPr/>
          <a:lstStyle/>
          <a:p>
            <a:r>
              <a:rPr lang="en-US" dirty="0"/>
              <a:t>book + worm</a:t>
            </a:r>
            <a:endParaRPr lang="th-TH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541798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971600" y="5301208"/>
            <a:ext cx="7254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https://thayermemoriallibrary.org/event/joes-afternoon-book-group/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71600" y="5667003"/>
            <a:ext cx="6534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https://www.vermiculture.com/news/today-i-found-out-10-very-interesting-worm-facts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71600" y="6252707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https://steemit.com/learning/@jannat/35glnz</a:t>
            </a:r>
            <a:endParaRPr lang="th-TH" sz="18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0" y="848185"/>
            <a:ext cx="2490192" cy="2161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09" y="848185"/>
            <a:ext cx="3242231" cy="2161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00" y="3977615"/>
            <a:ext cx="1417340" cy="1063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702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3340015"/>
            <a:ext cx="8229600" cy="1600200"/>
          </a:xfrm>
        </p:spPr>
        <p:txBody>
          <a:bodyPr/>
          <a:lstStyle/>
          <a:p>
            <a:r>
              <a:rPr lang="en-US" dirty="0"/>
              <a:t>tooth + brush</a:t>
            </a:r>
            <a:endParaRPr lang="th-TH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2816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43608" y="5301208"/>
            <a:ext cx="5814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hlinkClick r:id="rId3"/>
              </a:rPr>
              <a:t>https://emojipedia.org/facebook/3.0/tooth/</a:t>
            </a:r>
            <a:endParaRPr lang="th-TH" sz="1600" dirty="0">
              <a:solidFill>
                <a:prstClr val="black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43608" y="6224537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https://www.dollarshaveclub.com/our-products/oral-care/toothbrush-black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43608" y="5639762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https://www.screwfix.com/p/harris-trade-fine-tip-brush-set-5-pieces/7354x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62" y="692696"/>
            <a:ext cx="2671564" cy="2671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44" y="3861048"/>
            <a:ext cx="1052736" cy="1052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6" y="692696"/>
            <a:ext cx="2671564" cy="2671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0213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3234002"/>
            <a:ext cx="8229600" cy="1600200"/>
          </a:xfrm>
        </p:spPr>
        <p:txBody>
          <a:bodyPr/>
          <a:lstStyle/>
          <a:p>
            <a:r>
              <a:rPr lang="en-US" dirty="0"/>
              <a:t>water +melon</a:t>
            </a:r>
            <a:endParaRPr lang="th-TH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40927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1115616" y="544522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https://thegioivlxd.com.vn/index.php/en/water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115616" y="5764420"/>
            <a:ext cx="5022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https://flavourstogo.ca/product/melon-by-inawera/</a:t>
            </a:r>
            <a:endParaRPr lang="th-TH" sz="16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15616" y="6090048"/>
            <a:ext cx="51663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http://time.com/5342215/watermelon-slice-record/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19200"/>
            <a:ext cx="3092003" cy="2382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156" y="836712"/>
            <a:ext cx="2382691" cy="2382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01" y="4077072"/>
            <a:ext cx="1663126" cy="1106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838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322681"/>
            <a:ext cx="8229600" cy="1600200"/>
          </a:xfrm>
        </p:spPr>
        <p:txBody>
          <a:bodyPr/>
          <a:lstStyle/>
          <a:p>
            <a:r>
              <a:rPr lang="en-US" dirty="0"/>
              <a:t>road + runner</a:t>
            </a:r>
            <a:endParaRPr lang="th-TH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6030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254340" y="540451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https://www.rollmassif.com/elephantrock/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254340" y="5777934"/>
            <a:ext cx="61024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http://www.artsandjustice.org/graphic-design-2-week-4-shape/runner/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254340" y="636363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5"/>
              </a:rPr>
              <a:t>http://www.mooreschools.com/Page/32364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5" y="836712"/>
            <a:ext cx="3317660" cy="2211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836712"/>
            <a:ext cx="2492896" cy="2492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317" y="4021821"/>
            <a:ext cx="1517154" cy="1010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9001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140968"/>
            <a:ext cx="8229600" cy="1600200"/>
          </a:xfrm>
        </p:spPr>
        <p:txBody>
          <a:bodyPr/>
          <a:lstStyle/>
          <a:p>
            <a:r>
              <a:rPr lang="en-US" dirty="0"/>
              <a:t>pig + tail</a:t>
            </a:r>
            <a:endParaRPr lang="th-TH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384" y="1628800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43608" y="6120195"/>
            <a:ext cx="6246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http://coveteur.com/2016/02/04/double-french-braid-how-to/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64002" y="5229200"/>
            <a:ext cx="6552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https://www.pbs.org/newshour/science/scientists-restore-some-vitality-in-dead-pig-brains-but-without-consciousness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64002" y="5813975"/>
            <a:ext cx="5670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https://www.rover.com/blog/dog-breeds-with-curly-tails/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0" y="836712"/>
            <a:ext cx="3131840" cy="2088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53" y="836712"/>
            <a:ext cx="3222050" cy="2088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789040"/>
            <a:ext cx="1458189" cy="1001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2302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37622" y="3501008"/>
            <a:ext cx="8229600" cy="1600200"/>
          </a:xfrm>
        </p:spPr>
        <p:txBody>
          <a:bodyPr/>
          <a:lstStyle/>
          <a:p>
            <a:r>
              <a:rPr lang="en-US" dirty="0"/>
              <a:t>dragon + fly</a:t>
            </a:r>
            <a:endParaRPr lang="th-TH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93699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1043608" y="5589240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https://www.dndbeyond.com/monsters/adult-black-dragon</a:t>
            </a:r>
            <a:endParaRPr lang="th-TH" sz="16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043608" y="592779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4"/>
              </a:rPr>
              <a:t>https://en.wikipedia.org/wiki/Housefly</a:t>
            </a:r>
            <a:endParaRPr lang="th-TH" sz="1600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043608" y="626634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5"/>
              </a:rPr>
              <a:t>https://en.wikipedia.org/wiki/Dragonfly</a:t>
            </a:r>
            <a:endParaRPr lang="th-TH" sz="1600" dirty="0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2697"/>
            <a:ext cx="3074080" cy="23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005064"/>
            <a:ext cx="1979711" cy="1213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40" y="692697"/>
            <a:ext cx="3130095" cy="23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7893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3068960"/>
            <a:ext cx="8229600" cy="1600200"/>
          </a:xfrm>
        </p:spPr>
        <p:txBody>
          <a:bodyPr/>
          <a:lstStyle/>
          <a:p>
            <a:r>
              <a:rPr lang="en-US" dirty="0"/>
              <a:t>grape + fruit</a:t>
            </a:r>
            <a:endParaRPr lang="th-TH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32" y="1484784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43608" y="5724952"/>
            <a:ext cx="588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https://www.cookinglight.com/eating-smart/nutrition-101/best-sweet-fruits-for-sugar-cravings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43608" y="5152836"/>
            <a:ext cx="7254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https://www.bodyfitshop.com.tr/performans-ve-guc/guc-ve-performans-625a/prd-elite-pre-rage-280-gr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43608" y="6273225"/>
            <a:ext cx="6318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https://www.organicfacts.net/health-benefits/fruit/health-benefits-of-grapefruit.html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20688"/>
            <a:ext cx="2945904" cy="2209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219" y="609361"/>
            <a:ext cx="2961006" cy="2220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00" y="3645024"/>
            <a:ext cx="1756703" cy="1317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5649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68052" y="3335644"/>
            <a:ext cx="8229600" cy="1600200"/>
          </a:xfrm>
        </p:spPr>
        <p:txBody>
          <a:bodyPr/>
          <a:lstStyle/>
          <a:p>
            <a:r>
              <a:rPr lang="en-US" dirty="0"/>
              <a:t>lip + stick</a:t>
            </a:r>
            <a:endParaRPr lang="th-TH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17" y="1772816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1115616" y="6114960"/>
            <a:ext cx="6246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https://mellowcosmetics.com/products/liquid-lip-paint-paris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115616" y="583197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4"/>
              </a:rPr>
              <a:t>https://theforest.gamepedia.com/Stick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39" y="3933056"/>
            <a:ext cx="1282452" cy="1282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สี่เหลี่ยมผืนผ้า 9"/>
          <p:cNvSpPr/>
          <p:nvPr/>
        </p:nvSpPr>
        <p:spPr>
          <a:xfrm>
            <a:off x="1115616" y="5516026"/>
            <a:ext cx="5454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https://www.sanook.com/women/62289/</a:t>
            </a:r>
            <a:endParaRPr lang="th-TH" sz="1600" dirty="0"/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14" y="764704"/>
            <a:ext cx="2564903" cy="2679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66" y="1169171"/>
            <a:ext cx="3117726" cy="1870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1279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140968"/>
            <a:ext cx="8229600" cy="1600200"/>
          </a:xfrm>
        </p:spPr>
        <p:txBody>
          <a:bodyPr/>
          <a:lstStyle/>
          <a:p>
            <a:r>
              <a:rPr lang="en-US" dirty="0"/>
              <a:t>air + port</a:t>
            </a:r>
            <a:endParaRPr lang="th-TH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62" y="1444002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43608" y="5567754"/>
            <a:ext cx="6174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https://www.transportadvancement.com/shipping-port/omans-port-of-salalah-completes-its-first-stst/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43608" y="5229200"/>
            <a:ext cx="6102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https://writer.dek-d.com/c0ny/story/view.php?id=1541627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43608" y="618116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5"/>
              </a:rPr>
              <a:t>https://amadeus.com/en/industries/airports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2696"/>
            <a:ext cx="3035829" cy="2276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24" y="692697"/>
            <a:ext cx="3398316" cy="2276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38" y="3789040"/>
            <a:ext cx="1737387" cy="977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5221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48072" y="3573016"/>
            <a:ext cx="8229600" cy="1600200"/>
          </a:xfrm>
        </p:spPr>
        <p:txBody>
          <a:bodyPr/>
          <a:lstStyle/>
          <a:p>
            <a:r>
              <a:rPr lang="en-US" dirty="0"/>
              <a:t>dish  + washer</a:t>
            </a:r>
            <a:endParaRPr lang="th-TH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694" y="1700808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971600" y="630932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https://www.reviews.com/dishwasher/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71600" y="5637674"/>
            <a:ext cx="7182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https://global.rakuten.com/en/store/cott-o/item/mil-dish-s/</a:t>
            </a:r>
            <a:endParaRPr lang="th-TH" sz="16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9" y="614893"/>
            <a:ext cx="2880320" cy="2729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สี่เหลี่ยมผืนผ้า 6"/>
          <p:cNvSpPr/>
          <p:nvPr/>
        </p:nvSpPr>
        <p:spPr>
          <a:xfrm>
            <a:off x="971600" y="597715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6"/>
              </a:rPr>
              <a:t>https://www.trailappliances.com/washers-dryers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63320"/>
            <a:ext cx="2880320" cy="2232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09" y="4149080"/>
            <a:ext cx="1609369" cy="1229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271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92088" y="2852936"/>
            <a:ext cx="8229600" cy="1600200"/>
          </a:xfrm>
        </p:spPr>
        <p:txBody>
          <a:bodyPr/>
          <a:lstStyle/>
          <a:p>
            <a:r>
              <a:rPr lang="en-US" dirty="0"/>
              <a:t>sun + set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475656" y="4941168"/>
            <a:ext cx="6462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https://tltrust.org/freebrough-academy/sun-awareness-week-discover-how-the-sun-can-damage-your-skin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475656" y="5920375"/>
            <a:ext cx="604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https://sundaysunset.com/products/brighton-beach-sunset-0454?variant=29312076353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475656" y="554072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4"/>
              </a:rPr>
              <a:t>https://en.wikipedia.org/wiki/Set_theory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08720"/>
            <a:ext cx="2304256" cy="2304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8720"/>
            <a:ext cx="2325604" cy="2307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085" y="1675126"/>
            <a:ext cx="785813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645024"/>
            <a:ext cx="1461508" cy="974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8673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9816" y="3356992"/>
            <a:ext cx="8229600" cy="1600200"/>
          </a:xfrm>
        </p:spPr>
        <p:txBody>
          <a:bodyPr/>
          <a:lstStyle/>
          <a:p>
            <a:r>
              <a:rPr lang="en-US" dirty="0"/>
              <a:t>cup + cake</a:t>
            </a:r>
            <a:endParaRPr lang="th-TH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33444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115616" y="5445224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https://www.acmecups.co.uk/products/355ml-mighty-cup-evolution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115616" y="5783778"/>
            <a:ext cx="531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https://www.bbcgoodfood.com/recipes/easter-nest-cake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115616" y="6122332"/>
            <a:ext cx="7038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https://www.tastemade.com/videos/rose-champagne-cupcakes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11" y="908720"/>
            <a:ext cx="2669282" cy="2423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54" y="908720"/>
            <a:ext cx="2423708" cy="2423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97" y="4213871"/>
            <a:ext cx="1645929" cy="925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3119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62339" y="3140968"/>
            <a:ext cx="8229600" cy="1600200"/>
          </a:xfrm>
        </p:spPr>
        <p:txBody>
          <a:bodyPr/>
          <a:lstStyle/>
          <a:p>
            <a:r>
              <a:rPr lang="en-US" dirty="0"/>
              <a:t>hand+ shake</a:t>
            </a:r>
            <a:endParaRPr lang="th-TH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16" y="1430650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43608" y="6273225"/>
            <a:ext cx="6462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https://www.thejobnetwork.com/what-does-your-handshake-say-about-you/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43608" y="5445224"/>
            <a:ext cx="6030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https://simple.wikipedia.org/wiki/Hand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43608" y="5724545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https://www.biggerbolderbaking.com/homemade-ice-cream-milkshakes/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764705"/>
            <a:ext cx="2922127" cy="1948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67" y="789112"/>
            <a:ext cx="3419872" cy="1923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789040"/>
            <a:ext cx="1547622" cy="1031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3942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145207"/>
            <a:ext cx="8229600" cy="1600200"/>
          </a:xfrm>
        </p:spPr>
        <p:txBody>
          <a:bodyPr/>
          <a:lstStyle/>
          <a:p>
            <a:r>
              <a:rPr lang="en-US" dirty="0"/>
              <a:t>star + fish</a:t>
            </a:r>
            <a:endParaRPr lang="th-TH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581450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77741" y="5682179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  <a:hlinkClick r:id="rId3"/>
              </a:rPr>
              <a:t>https://www.nationalgeographic.com/animals/2018/10/betta-fish-pet-stores-care-mistreatment-news/</a:t>
            </a:r>
            <a:endParaRPr lang="th-TH" sz="1600" dirty="0">
              <a:solidFill>
                <a:prstClr val="black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77741" y="5343625"/>
            <a:ext cx="6318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http://clipart-library.com/gold-star-image.html</a:t>
            </a:r>
            <a:endParaRPr lang="th-TH" sz="16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41597"/>
            <a:ext cx="2480706" cy="2355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57" y="641596"/>
            <a:ext cx="3636825" cy="2503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1077741" y="6246402"/>
            <a:ext cx="6462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7"/>
              </a:rPr>
              <a:t>https://www.thoughtco.com/facts-about-sea-stars-2291865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68" y="3785098"/>
            <a:ext cx="1606699" cy="1205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57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600200"/>
          </a:xfrm>
        </p:spPr>
        <p:txBody>
          <a:bodyPr/>
          <a:lstStyle/>
          <a:p>
            <a:r>
              <a:rPr lang="en-US" dirty="0"/>
              <a:t>cow + boy</a:t>
            </a:r>
            <a:endParaRPr lang="th-TH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08492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115616" y="5301208"/>
            <a:ext cx="6678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https://www.mnn.com/earth-matters/animals/stories/20-things-you-didnt-know-about-cows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115616" y="587305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4"/>
              </a:rPr>
              <a:t>https://www.oshkosh.com/oshkosh-toddler-boy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115616" y="6211611"/>
            <a:ext cx="5508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https://www.punanaamio.fi/rodeo-cowboy-paita.html?___store=english&amp;___from_store=suomi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92696"/>
            <a:ext cx="3342903" cy="2229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702715"/>
            <a:ext cx="2241798" cy="2241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20" y="3861048"/>
            <a:ext cx="1047399" cy="1047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919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284984"/>
            <a:ext cx="8229600" cy="1600200"/>
          </a:xfrm>
        </p:spPr>
        <p:txBody>
          <a:bodyPr/>
          <a:lstStyle/>
          <a:p>
            <a:r>
              <a:rPr lang="en-US" dirty="0"/>
              <a:t>cheese + cloth</a:t>
            </a:r>
            <a:endParaRPr lang="th-TH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32" y="1593000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9443"/>
            <a:ext cx="3103563" cy="279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971600" y="5301208"/>
            <a:ext cx="6462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  <a:hlinkClick r:id="rId4"/>
              </a:rPr>
              <a:t>https://www.saputousafoodservice.com/en/products/pasta-filata-cheeses/premium-mozzarella-cheeses</a:t>
            </a:r>
            <a:endParaRPr lang="th-TH" sz="1600" dirty="0">
              <a:solidFill>
                <a:prstClr val="black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71600" y="6456435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5"/>
              </a:rPr>
              <a:t>https://curd-nerd.com/product/cheesecloth/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71600" y="5871660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https://www.amazon.com/Sinland-assorted-Microfiber-Cleaning-yellowx2/dp/B00QGI50MS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79" y="3860182"/>
            <a:ext cx="1339610" cy="135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00" y="718556"/>
            <a:ext cx="2785294" cy="2523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0367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3429000"/>
            <a:ext cx="8229600" cy="1600200"/>
          </a:xfrm>
        </p:spPr>
        <p:txBody>
          <a:bodyPr/>
          <a:lstStyle/>
          <a:p>
            <a:r>
              <a:rPr lang="en-US" dirty="0"/>
              <a:t>back + stroke</a:t>
            </a:r>
            <a:endParaRPr lang="th-TH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395" y="1754875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259632" y="5589240"/>
            <a:ext cx="5814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https://www.thecut.com/article/best-sports-bras.html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259632" y="5927794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https://finroll.com/ketika-gejala-strok-tersamar-dengan-penyakit-lainnya/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259632" y="626634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5"/>
              </a:rPr>
              <a:t>https://swimtofly.com/backstroke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980728"/>
            <a:ext cx="3312368" cy="2322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80728"/>
            <a:ext cx="3893070" cy="2322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4" y="4149080"/>
            <a:ext cx="1633290" cy="1088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2572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68052" y="3273946"/>
            <a:ext cx="8229600" cy="1600200"/>
          </a:xfrm>
        </p:spPr>
        <p:txBody>
          <a:bodyPr/>
          <a:lstStyle/>
          <a:p>
            <a:r>
              <a:rPr lang="en-US" dirty="0"/>
              <a:t>honey + moon</a:t>
            </a:r>
            <a:endParaRPr lang="th-TH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84004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115616" y="5301208"/>
            <a:ext cx="6534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https://blog.central-insurance.com/2015/02/05/youll-catch-better-customer-service-with-honey/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115616" y="588691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4"/>
              </a:rPr>
              <a:t>https://en.wikipedia.org/wiki/Moon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115616" y="6225466"/>
            <a:ext cx="6390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https://www.space.com/55-earths-moon-formation-composition-and-orbit.html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811869"/>
            <a:ext cx="1519149" cy="1085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9"/>
            <a:ext cx="2808312" cy="2581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24" y="775747"/>
            <a:ext cx="3048000" cy="2390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72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996952"/>
            <a:ext cx="8229600" cy="1600200"/>
          </a:xfrm>
        </p:spPr>
        <p:txBody>
          <a:bodyPr/>
          <a:lstStyle/>
          <a:p>
            <a:r>
              <a:rPr lang="en-US" dirty="0"/>
              <a:t>bag + pipe</a:t>
            </a:r>
            <a:endParaRPr lang="th-TH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28346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43608" y="5301208"/>
            <a:ext cx="6318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https://www.theverge.com/2018/2/1/16956198/ona-brixton-camera-laptop-bag-review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43608" y="5885983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https://www.indiamart.com/proddetail/pvc-grey-pipe-4472352162.html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43608" y="6224537"/>
            <a:ext cx="624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https://www.amazon.com/Tiny-Tots-Bagpipes-Instruction-Sheet/dp/B006HN82TK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56" y="836712"/>
            <a:ext cx="3236292" cy="2157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72" y="830676"/>
            <a:ext cx="2163564" cy="2163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62" y="3717032"/>
            <a:ext cx="1177082" cy="1293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522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9552" y="3088233"/>
            <a:ext cx="8229600" cy="1600200"/>
          </a:xfrm>
        </p:spPr>
        <p:txBody>
          <a:bodyPr/>
          <a:lstStyle/>
          <a:p>
            <a:r>
              <a:rPr lang="en-US"/>
              <a:t>house </a:t>
            </a:r>
            <a:r>
              <a:rPr lang="en-US" dirty="0"/>
              <a:t>+ pipe</a:t>
            </a:r>
            <a:endParaRPr lang="th-TH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03334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692696"/>
            <a:ext cx="2395537" cy="239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115616" y="5589240"/>
            <a:ext cx="6462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  <a:hlinkClick r:id="rId4"/>
              </a:rPr>
              <a:t>https://www.indiamart.com/proddetail/pvc-grey-pipe-4472352162.html</a:t>
            </a:r>
            <a:endParaRPr lang="th-TH" sz="1600" dirty="0">
              <a:solidFill>
                <a:prstClr val="black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115616" y="5243989"/>
            <a:ext cx="6318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https://www.pexels.com/photo/home-real-estate-106399/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115616" y="6174015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https://www.amazon.co.uk/ANSIO-Connectors-Polyester-Expandable-Anti-Kink/dp/B07BK5XTZW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6348"/>
            <a:ext cx="3138054" cy="2088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44" y="3717032"/>
            <a:ext cx="1152128" cy="1152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5127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46956" y="3018334"/>
            <a:ext cx="8229600" cy="1600200"/>
          </a:xfrm>
        </p:spPr>
        <p:txBody>
          <a:bodyPr/>
          <a:lstStyle/>
          <a:p>
            <a:r>
              <a:rPr lang="en-US" dirty="0"/>
              <a:t>pop + corn</a:t>
            </a:r>
            <a:endParaRPr lang="th-TH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04389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97360" y="5080360"/>
            <a:ext cx="7128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https://www.herald-dispatch.com/news/local-delegates-want-to-double-taxes-on-soft-drinks/article_07a71848-7a49-55e4-9a42-5ddccf98f3fe.html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97360" y="5665135"/>
            <a:ext cx="7182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https://www.organicfacts.net/health-benefits/cereal/health-benefits-of-corn.html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97360" y="6249909"/>
            <a:ext cx="588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https://www.foodnetwork.com/recipes/giada-de-laurentiis/roman-popcorn-3620263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6" y="764704"/>
            <a:ext cx="3240024" cy="2161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40" y="764704"/>
            <a:ext cx="3004840" cy="2253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717032"/>
            <a:ext cx="1397529" cy="1048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646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7528" y="3212976"/>
            <a:ext cx="8229600" cy="1600200"/>
          </a:xfrm>
        </p:spPr>
        <p:txBody>
          <a:bodyPr/>
          <a:lstStyle/>
          <a:p>
            <a:r>
              <a:rPr lang="en-US" dirty="0"/>
              <a:t>rain + coat</a:t>
            </a:r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482971" y="5414111"/>
            <a:ext cx="7398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http://harrymoroz.com/22-facts-that-prove-rain-is-real/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482970" y="6093296"/>
            <a:ext cx="7254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https://www.indiamart.com/proddetail/mens-pvc-raincoat-14939851233.html</a:t>
            </a:r>
            <a:endParaRPr lang="th-TH" sz="16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482971" y="5752665"/>
            <a:ext cx="7661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https://www.indiamart.com/proddetail/ladies-long-coat-17278910291.html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5" y="980728"/>
            <a:ext cx="3168352" cy="2304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008438"/>
            <a:ext cx="2338861" cy="2338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285" y="1790518"/>
            <a:ext cx="785813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05064"/>
            <a:ext cx="1080120" cy="10801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3669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600200"/>
          </a:xfrm>
        </p:spPr>
        <p:txBody>
          <a:bodyPr/>
          <a:lstStyle/>
          <a:p>
            <a:r>
              <a:rPr lang="en-US" dirty="0"/>
              <a:t>drum + stick</a:t>
            </a:r>
            <a:endParaRPr lang="th-TH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395" y="1690883"/>
            <a:ext cx="780356" cy="77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1187624" y="6021288"/>
            <a:ext cx="6390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https://www.indiamart.com/proddetail/dried-moringa-drumsticks-pod-powder-14500537062.html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187624" y="5101864"/>
            <a:ext cx="7254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https://www.steveweissmusic.com/product/pearl-championship-marching-bass-drum/marching-bass-drums</a:t>
            </a:r>
            <a:endParaRPr lang="th-TH" sz="16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13" y="620688"/>
            <a:ext cx="2798763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1187624" y="5686639"/>
            <a:ext cx="3627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  <a:hlinkClick r:id="rId6"/>
              </a:rPr>
              <a:t>https://theforest.gamepedia.com/Stick</a:t>
            </a:r>
            <a:endParaRPr lang="th-TH" sz="1600" dirty="0">
              <a:solidFill>
                <a:prstClr val="black"/>
              </a:solidFill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8"/>
            <a:ext cx="2808312" cy="2808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61048"/>
            <a:ext cx="1228344" cy="865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296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9552" y="2996952"/>
            <a:ext cx="8229600" cy="1600200"/>
          </a:xfrm>
        </p:spPr>
        <p:txBody>
          <a:bodyPr/>
          <a:lstStyle/>
          <a:p>
            <a:r>
              <a:rPr lang="en-US" dirty="0"/>
              <a:t>pan + cake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425043" y="4941168"/>
            <a:ext cx="6318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https://www.pamperedchef.com/shop/Cookware/Cookware/10%22+Nonstick+Fry+Pan/2734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425043" y="5913888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https://supervalu.ie/real-food/recipes/classic-and-simple-pancake-batter</a:t>
            </a:r>
            <a:endParaRPr lang="th-TH" sz="16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425043" y="5569408"/>
            <a:ext cx="5472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https://www.handletheheat.com/valentines-day-cake/</a:t>
            </a:r>
            <a:endParaRPr lang="th-TH" sz="16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35951"/>
            <a:ext cx="2435727" cy="2435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01" y="877353"/>
            <a:ext cx="2435727" cy="2435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61" y="1766464"/>
            <a:ext cx="785813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98" y="3789040"/>
            <a:ext cx="1539973" cy="855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757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9552" y="2924944"/>
            <a:ext cx="8229600" cy="1600200"/>
          </a:xfrm>
        </p:spPr>
        <p:txBody>
          <a:bodyPr/>
          <a:lstStyle/>
          <a:p>
            <a:r>
              <a:rPr lang="en-US" dirty="0"/>
              <a:t>ear + ring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115616" y="5272172"/>
            <a:ext cx="7740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https://sites.google.com/a/cms.k12.nc.us/ap-psych-2a/anxiety-disorders-ishani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115616" y="594928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https://www.etsy.com/c/jewelry/earrings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115616" y="561072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4"/>
              </a:rPr>
              <a:t>https://www.acredo-trauringe.ch/en/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83106"/>
            <a:ext cx="1487552" cy="2337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04" y="3785920"/>
            <a:ext cx="1217393" cy="966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80" y="1625688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63" y="905389"/>
            <a:ext cx="2789634" cy="2215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796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3377952"/>
            <a:ext cx="8229600" cy="1600200"/>
          </a:xfrm>
        </p:spPr>
        <p:txBody>
          <a:bodyPr/>
          <a:lstStyle/>
          <a:p>
            <a:r>
              <a:rPr lang="en-US" dirty="0"/>
              <a:t>snow + man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140233" y="520799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2"/>
              </a:rPr>
              <a:t>http://www.prachatalk.com/webboard/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115616" y="585578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https://gatewaylodge.com/snowman-forest/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115616" y="5517232"/>
            <a:ext cx="768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https://www.cgtrader.com/3d-models/character/man/cartoon-office-man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36712"/>
            <a:ext cx="2520280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33" y="854224"/>
            <a:ext cx="2520280" cy="2502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31201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11" y="4113382"/>
            <a:ext cx="1554890" cy="1032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236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23528" y="3056562"/>
            <a:ext cx="8229600" cy="1600200"/>
          </a:xfrm>
        </p:spPr>
        <p:txBody>
          <a:bodyPr/>
          <a:lstStyle/>
          <a:p>
            <a:r>
              <a:rPr lang="en-US" dirty="0"/>
              <a:t>cat + fish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187624" y="54199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2"/>
              </a:rPr>
              <a:t>https://unsplash.com/photos/IbPxGLgJiMI</a:t>
            </a:r>
            <a:endParaRPr lang="th-TH" sz="1600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187624" y="5758517"/>
            <a:ext cx="7974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https://www.nationalgeographic.com/animals/2018/10/betta-fish-pet-stores-care-mistreatment-news/</a:t>
            </a:r>
            <a:endParaRPr lang="th-TH" sz="1600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187624" y="6343292"/>
            <a:ext cx="77048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https://phys.org/news/2017-03-catfish-genetics.html</a:t>
            </a:r>
            <a:endParaRPr lang="th-TH" sz="16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36712"/>
            <a:ext cx="3022825" cy="2016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90" y="3789040"/>
            <a:ext cx="1649760" cy="989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38" y="820722"/>
            <a:ext cx="3049065" cy="2032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38" y="1457474"/>
            <a:ext cx="7810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919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1488</TotalTime>
  <Words>1971</Words>
  <Application>Microsoft Office PowerPoint</Application>
  <PresentationFormat>On-screen Show (4:3)</PresentationFormat>
  <Paragraphs>201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Century Gothic</vt:lpstr>
      <vt:lpstr>Courier New</vt:lpstr>
      <vt:lpstr>Palatino Linotype</vt:lpstr>
      <vt:lpstr>Executive</vt:lpstr>
      <vt:lpstr>sun + flower</vt:lpstr>
      <vt:lpstr>egg + plant</vt:lpstr>
      <vt:lpstr>butter + fly</vt:lpstr>
      <vt:lpstr>sun + set</vt:lpstr>
      <vt:lpstr>rain + coat</vt:lpstr>
      <vt:lpstr>pan + cake</vt:lpstr>
      <vt:lpstr>ear + ring</vt:lpstr>
      <vt:lpstr>snow + man</vt:lpstr>
      <vt:lpstr>cat + fish</vt:lpstr>
      <vt:lpstr>wall + paper</vt:lpstr>
      <vt:lpstr>book + shelf</vt:lpstr>
      <vt:lpstr>cheese + cake</vt:lpstr>
      <vt:lpstr>bird + bath</vt:lpstr>
      <vt:lpstr>skate + board</vt:lpstr>
      <vt:lpstr>jelly + fish</vt:lpstr>
      <vt:lpstr>basket + ball</vt:lpstr>
      <vt:lpstr>wheel + chair</vt:lpstr>
      <vt:lpstr>lady + bug</vt:lpstr>
      <vt:lpstr>hand + ball</vt:lpstr>
      <vt:lpstr>rain + bow</vt:lpstr>
      <vt:lpstr>pill + box</vt:lpstr>
      <vt:lpstr>home + work</vt:lpstr>
      <vt:lpstr>down + stairs</vt:lpstr>
      <vt:lpstr>sun + glasses</vt:lpstr>
      <vt:lpstr>arm + chair</vt:lpstr>
      <vt:lpstr>light + house</vt:lpstr>
      <vt:lpstr>tea+ pot</vt:lpstr>
      <vt:lpstr>scare + crow</vt:lpstr>
      <vt:lpstr>cork + screw</vt:lpstr>
      <vt:lpstr>book + worm</vt:lpstr>
      <vt:lpstr>tooth + brush</vt:lpstr>
      <vt:lpstr>water +melon</vt:lpstr>
      <vt:lpstr>road + runner</vt:lpstr>
      <vt:lpstr>pig + tail</vt:lpstr>
      <vt:lpstr>dragon + fly</vt:lpstr>
      <vt:lpstr>grape + fruit</vt:lpstr>
      <vt:lpstr>lip + stick</vt:lpstr>
      <vt:lpstr>air + port</vt:lpstr>
      <vt:lpstr>dish  + washer</vt:lpstr>
      <vt:lpstr>cup + cake</vt:lpstr>
      <vt:lpstr>hand+ shake</vt:lpstr>
      <vt:lpstr>star + fish</vt:lpstr>
      <vt:lpstr>cow + boy</vt:lpstr>
      <vt:lpstr>cheese + cloth</vt:lpstr>
      <vt:lpstr>back + stroke</vt:lpstr>
      <vt:lpstr>honey + moon</vt:lpstr>
      <vt:lpstr>bag + pipe</vt:lpstr>
      <vt:lpstr>house + pipe</vt:lpstr>
      <vt:lpstr>pop + corn</vt:lpstr>
      <vt:lpstr>drum + stick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 + Flower</dc:title>
  <dc:creator>Acer</dc:creator>
  <cp:lastModifiedBy>สิรภพ ฟูสุวรรณ</cp:lastModifiedBy>
  <cp:revision>71</cp:revision>
  <dcterms:created xsi:type="dcterms:W3CDTF">2019-04-15T09:23:20Z</dcterms:created>
  <dcterms:modified xsi:type="dcterms:W3CDTF">2019-04-24T14:09:20Z</dcterms:modified>
</cp:coreProperties>
</file>